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77" r:id="rId5"/>
    <p:sldId id="282" r:id="rId6"/>
    <p:sldId id="278" r:id="rId7"/>
    <p:sldId id="279" r:id="rId8"/>
    <p:sldId id="280" r:id="rId9"/>
    <p:sldId id="274" r:id="rId10"/>
    <p:sldId id="262" r:id="rId11"/>
    <p:sldId id="273" r:id="rId12"/>
    <p:sldId id="268" r:id="rId13"/>
    <p:sldId id="271" r:id="rId14"/>
    <p:sldId id="265" r:id="rId15"/>
    <p:sldId id="276" r:id="rId16"/>
    <p:sldId id="264" r:id="rId17"/>
    <p:sldId id="275" r:id="rId18"/>
    <p:sldId id="283" r:id="rId19"/>
    <p:sldId id="281" r:id="rId20"/>
    <p:sldId id="267" r:id="rId21"/>
  </p:sldIdLst>
  <p:sldSz cx="9144000" cy="6858000" type="screen4x3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0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97B2EB0-4009-4192-AEC9-AC98F5F44D0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4866" cy="50275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5" tIns="48307" rIns="96615" bIns="4830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4EF30FC-FB79-48C1-B7BD-F6405B498A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901699" y="0"/>
            <a:ext cx="2984866" cy="50275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5" tIns="48307" rIns="96615" bIns="48307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79858A4-B7EC-42F4-B423-810E08876646}" type="datetime1">
              <a:rPr lang="de-DE"/>
              <a:pPr lvl="0"/>
              <a:t>26.01.2022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36E4E488-AF5B-43DA-A936-2D3671CC29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0621" y="1252535"/>
            <a:ext cx="4506913" cy="338137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ACC5CAE5-875E-479F-829A-BA3073D47C4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8817" y="4822271"/>
            <a:ext cx="5510531" cy="394548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5" tIns="48307" rIns="96615" bIns="48307" anchor="t" anchorCtr="0" compatLnSpc="1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0B451A-879F-4B1F-8D7D-7D60B5BFF1C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17550"/>
            <a:ext cx="2984866" cy="50275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5" tIns="48307" rIns="96615" bIns="48307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B83513-70B2-428F-BDE2-6DFAEF2767E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01699" y="9517550"/>
            <a:ext cx="2984866" cy="50275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5" tIns="48307" rIns="96615" bIns="48307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61F4161-CB74-4251-87A7-96D16F1A90A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88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8D563056-57AF-4437-88D5-020F9177BAFF}"/>
              </a:ext>
            </a:extLst>
          </p:cNvPr>
          <p:cNvGrpSpPr/>
          <p:nvPr/>
        </p:nvGrpSpPr>
        <p:grpSpPr>
          <a:xfrm>
            <a:off x="-8467" y="-8467"/>
            <a:ext cx="9169803" cy="6874934"/>
            <a:chOff x="-8467" y="-8467"/>
            <a:chExt cx="9169803" cy="6874934"/>
          </a:xfrm>
        </p:grpSpPr>
        <p:cxnSp>
          <p:nvCxnSpPr>
            <p:cNvPr id="3" name="Straight Connector 16">
              <a:extLst>
                <a:ext uri="{FF2B5EF4-FFF2-40B4-BE49-F238E27FC236}">
                  <a16:creationId xmlns:a16="http://schemas.microsoft.com/office/drawing/2014/main" id="{091ADA31-CD47-4144-A18A-307F00FFA169}"/>
                </a:ext>
              </a:extLst>
            </p:cNvPr>
            <p:cNvCxnSpPr/>
            <p:nvPr/>
          </p:nvCxnSpPr>
          <p:spPr>
            <a:xfrm flipV="1">
              <a:off x="5130826" y="4175607"/>
              <a:ext cx="4022482" cy="2682393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cxnSp>
          <p:nvCxnSpPr>
            <p:cNvPr id="4" name="Straight Connector 17">
              <a:extLst>
                <a:ext uri="{FF2B5EF4-FFF2-40B4-BE49-F238E27FC236}">
                  <a16:creationId xmlns:a16="http://schemas.microsoft.com/office/drawing/2014/main" id="{7D245123-1996-4B7A-9BDC-5BBC90EED3D4}"/>
                </a:ext>
              </a:extLst>
            </p:cNvPr>
            <p:cNvCxnSpPr/>
            <p:nvPr/>
          </p:nvCxnSpPr>
          <p:spPr>
            <a:xfrm>
              <a:off x="7042708" y="0"/>
              <a:ext cx="121919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4FC91C43-5594-4A10-AA61-ABFF8944CA8D}"/>
                </a:ext>
              </a:extLst>
            </p:cNvPr>
            <p:cNvSpPr/>
            <p:nvPr/>
          </p:nvSpPr>
          <p:spPr>
            <a:xfrm>
              <a:off x="6891896" y="0"/>
              <a:ext cx="226944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9442"/>
                <a:gd name="f4" fmla="val 6866466"/>
                <a:gd name="f5" fmla="val 2023534"/>
                <a:gd name="f6" fmla="val 6858000"/>
                <a:gd name="f7" fmla="val 2269067"/>
                <a:gd name="f8" fmla="val 2271889"/>
                <a:gd name="f9" fmla="val 4580466"/>
                <a:gd name="f10" fmla="val 2257778"/>
                <a:gd name="f11" fmla="val 2294466"/>
                <a:gd name="f12" fmla="val 2260600"/>
                <a:gd name="f13" fmla="val 8466"/>
                <a:gd name="f14" fmla="*/ f0 1 2269442"/>
                <a:gd name="f15" fmla="*/ f1 1 6866466"/>
                <a:gd name="f16" fmla="+- f4 0 f2"/>
                <a:gd name="f17" fmla="+- f3 0 f2"/>
                <a:gd name="f18" fmla="*/ f17 1 2269442"/>
                <a:gd name="f19" fmla="*/ f16 1 6866466"/>
                <a:gd name="f20" fmla="*/ f2 1 f18"/>
                <a:gd name="f21" fmla="*/ f3 1 f18"/>
                <a:gd name="f22" fmla="*/ f2 1 f19"/>
                <a:gd name="f23" fmla="*/ f4 1 f19"/>
                <a:gd name="f24" fmla="*/ f20 f14 1"/>
                <a:gd name="f25" fmla="*/ f21 f14 1"/>
                <a:gd name="f26" fmla="*/ f23 f15 1"/>
                <a:gd name="f27" fmla="*/ f22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269442" h="6866466">
                  <a:moveTo>
                    <a:pt x="f5" y="f2"/>
                  </a:moveTo>
                  <a:lnTo>
                    <a:pt x="f2" y="f6"/>
                  </a:lnTo>
                  <a:lnTo>
                    <a:pt x="f7" y="f4"/>
                  </a:lnTo>
                  <a:cubicBezTo>
                    <a:pt x="f8" y="f9"/>
                    <a:pt x="f10" y="f11"/>
                    <a:pt x="f12" y="f13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99CB38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19">
              <a:extLst>
                <a:ext uri="{FF2B5EF4-FFF2-40B4-BE49-F238E27FC236}">
                  <a16:creationId xmlns:a16="http://schemas.microsoft.com/office/drawing/2014/main" id="{271C5955-C322-4002-ADD9-DC4333176CE9}"/>
                </a:ext>
              </a:extLst>
            </p:cNvPr>
            <p:cNvSpPr/>
            <p:nvPr/>
          </p:nvSpPr>
          <p:spPr>
            <a:xfrm>
              <a:off x="7205161" y="-8467"/>
              <a:ext cx="194814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48147"/>
                <a:gd name="f4" fmla="val 6866467"/>
                <a:gd name="f5" fmla="val 1202267"/>
                <a:gd name="f6" fmla="val 1947333"/>
                <a:gd name="f7" fmla="val 1944511"/>
                <a:gd name="f8" fmla="val 4577645"/>
                <a:gd name="f9" fmla="val 1950155"/>
                <a:gd name="f10" fmla="val 2288822"/>
                <a:gd name="f11" fmla="*/ f0 1 1948147"/>
                <a:gd name="f12" fmla="*/ f1 1 6866467"/>
                <a:gd name="f13" fmla="+- f4 0 f2"/>
                <a:gd name="f14" fmla="+- f3 0 f2"/>
                <a:gd name="f15" fmla="*/ f14 1 1948147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948147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6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9CB38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64F58849-DB5D-4824-8DF9-87ACC53C1A9F}"/>
                </a:ext>
              </a:extLst>
            </p:cNvPr>
            <p:cNvSpPr/>
            <p:nvPr/>
          </p:nvSpPr>
          <p:spPr>
            <a:xfrm>
              <a:off x="6637894" y="3920069"/>
              <a:ext cx="2513566" cy="29379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59667"/>
                <a:gd name="f4" fmla="val 3810000"/>
                <a:gd name="f5" fmla="val 3251200"/>
                <a:gd name="f6" fmla="val 3254022"/>
                <a:gd name="f7" fmla="val 1270000"/>
                <a:gd name="f8" fmla="val 3256845"/>
                <a:gd name="f9" fmla="val 2540000"/>
                <a:gd name="f10" fmla="*/ f0 1 3259667"/>
                <a:gd name="f11" fmla="*/ f1 1 3810000"/>
                <a:gd name="f12" fmla="+- f4 0 f2"/>
                <a:gd name="f13" fmla="+- f3 0 f2"/>
                <a:gd name="f14" fmla="*/ f13 1 3259667"/>
                <a:gd name="f15" fmla="*/ f12 1 3810000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3259667" h="3810000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4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63A537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9A5AC22F-8CB8-4F87-8D91-87D998D9D2CE}"/>
                </a:ext>
              </a:extLst>
            </p:cNvPr>
            <p:cNvSpPr/>
            <p:nvPr/>
          </p:nvSpPr>
          <p:spPr>
            <a:xfrm>
              <a:off x="7010430" y="-8467"/>
              <a:ext cx="2142878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3267"/>
                <a:gd name="f4" fmla="val 6866467"/>
                <a:gd name="f5" fmla="val 2472267"/>
                <a:gd name="f6" fmla="val 6858000"/>
                <a:gd name="f7" fmla="*/ f0 1 2853267"/>
                <a:gd name="f8" fmla="*/ f1 1 6866467"/>
                <a:gd name="f9" fmla="+- f4 0 f2"/>
                <a:gd name="f10" fmla="+- f3 0 f2"/>
                <a:gd name="f11" fmla="*/ f10 1 2853267"/>
                <a:gd name="f12" fmla="*/ f9 1 68664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2853267" h="6866467">
                  <a:moveTo>
                    <a:pt x="f2" y="f2"/>
                  </a:moveTo>
                  <a:lnTo>
                    <a:pt x="f5" y="f4"/>
                  </a:lnTo>
                  <a:lnTo>
                    <a:pt x="f3" y="f6"/>
                  </a:lnTo>
                  <a:lnTo>
                    <a:pt x="f3" y="f2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4A7C2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CE49C86E-79A4-45A8-9787-76F2CC182C5C}"/>
                </a:ext>
              </a:extLst>
            </p:cNvPr>
            <p:cNvSpPr/>
            <p:nvPr/>
          </p:nvSpPr>
          <p:spPr>
            <a:xfrm>
              <a:off x="8295775" y="-8467"/>
              <a:ext cx="857533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86933"/>
                <a:gd name="f4" fmla="val 6866467"/>
                <a:gd name="f5" fmla="val 1016000"/>
                <a:gd name="f6" fmla="val 1284111"/>
                <a:gd name="f7" fmla="val 4577645"/>
                <a:gd name="f8" fmla="val 1281288"/>
                <a:gd name="f9" fmla="val 2288822"/>
                <a:gd name="f10" fmla="val 1278466"/>
                <a:gd name="f11" fmla="*/ f0 1 1286933"/>
                <a:gd name="f12" fmla="*/ f1 1 6866467"/>
                <a:gd name="f13" fmla="+- f4 0 f2"/>
                <a:gd name="f14" fmla="+- f3 0 f2"/>
                <a:gd name="f15" fmla="*/ f14 1 1286933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286933" h="6866467">
                  <a:moveTo>
                    <a:pt x="f5" y="f2"/>
                  </a:moveTo>
                  <a:lnTo>
                    <a:pt x="f2" y="f4"/>
                  </a:lnTo>
                  <a:lnTo>
                    <a:pt x="f3" y="f4"/>
                  </a:lnTo>
                  <a:cubicBezTo>
                    <a:pt x="f6" y="f7"/>
                    <a:pt x="f8" y="f9"/>
                    <a:pt x="f10" y="f2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C2E088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E66DD57E-6C55-445C-8552-E8FDEBD9B150}"/>
                </a:ext>
              </a:extLst>
            </p:cNvPr>
            <p:cNvSpPr/>
            <p:nvPr/>
          </p:nvSpPr>
          <p:spPr>
            <a:xfrm>
              <a:off x="8077233" y="-8467"/>
              <a:ext cx="106676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0244"/>
                <a:gd name="f4" fmla="val 6866467"/>
                <a:gd name="f5" fmla="val 1117600"/>
                <a:gd name="f6" fmla="val 1270000"/>
                <a:gd name="f7" fmla="val 1272822"/>
                <a:gd name="f8" fmla="val 4574822"/>
                <a:gd name="f9" fmla="val 1250245"/>
                <a:gd name="f10" fmla="val 2291645"/>
                <a:gd name="f11" fmla="val 1253067"/>
                <a:gd name="f12" fmla="*/ f0 1 1270244"/>
                <a:gd name="f13" fmla="*/ f1 1 6866467"/>
                <a:gd name="f14" fmla="+- f4 0 f2"/>
                <a:gd name="f15" fmla="+- f3 0 f2"/>
                <a:gd name="f16" fmla="*/ f15 1 1270244"/>
                <a:gd name="f17" fmla="*/ f14 1 6866467"/>
                <a:gd name="f18" fmla="*/ f2 1 f16"/>
                <a:gd name="f19" fmla="*/ f3 1 f16"/>
                <a:gd name="f20" fmla="*/ f2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70244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9CB38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E5ECA359-B7D6-4EDE-8116-4360AC51A225}"/>
                </a:ext>
              </a:extLst>
            </p:cNvPr>
            <p:cNvSpPr/>
            <p:nvPr/>
          </p:nvSpPr>
          <p:spPr>
            <a:xfrm>
              <a:off x="8060298" y="4893731"/>
              <a:ext cx="1094088" cy="19642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20333"/>
                <a:gd name="f4" fmla="val 3268133"/>
                <a:gd name="f5" fmla="val 1811866"/>
                <a:gd name="f6" fmla="val 1814688"/>
                <a:gd name="f7" fmla="val 1086555"/>
                <a:gd name="f8" fmla="val 1817511"/>
                <a:gd name="f9" fmla="val 2173111"/>
                <a:gd name="f10" fmla="val 3259666"/>
                <a:gd name="f11" fmla="*/ f0 1 1820333"/>
                <a:gd name="f12" fmla="*/ f1 1 3268133"/>
                <a:gd name="f13" fmla="+- f4 0 f2"/>
                <a:gd name="f14" fmla="+- f3 0 f2"/>
                <a:gd name="f15" fmla="*/ f14 1 1820333"/>
                <a:gd name="f16" fmla="*/ f13 1 3268133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820333" h="3268133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10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99CB38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27">
              <a:extLst>
                <a:ext uri="{FF2B5EF4-FFF2-40B4-BE49-F238E27FC236}">
                  <a16:creationId xmlns:a16="http://schemas.microsoft.com/office/drawing/2014/main" id="{22BC7D73-1584-4193-93BE-F0C133533B31}"/>
                </a:ext>
              </a:extLst>
            </p:cNvPr>
            <p:cNvSpPr/>
            <p:nvPr/>
          </p:nvSpPr>
          <p:spPr>
            <a:xfrm>
              <a:off x="-8467" y="-8467"/>
              <a:ext cx="863595" cy="5698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3600"/>
                <a:gd name="f4" fmla="val 5698067"/>
                <a:gd name="f5" fmla="val 8467"/>
                <a:gd name="f6" fmla="val 16934"/>
                <a:gd name="f7" fmla="*/ f0 1 863600"/>
                <a:gd name="f8" fmla="*/ f1 1 5698067"/>
                <a:gd name="f9" fmla="+- f4 0 f2"/>
                <a:gd name="f10" fmla="+- f3 0 f2"/>
                <a:gd name="f11" fmla="*/ f10 1 863600"/>
                <a:gd name="f12" fmla="*/ f9 1 56980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863600" h="5698067">
                  <a:moveTo>
                    <a:pt x="f2" y="f5"/>
                  </a:moveTo>
                  <a:lnTo>
                    <a:pt x="f3" y="f2"/>
                  </a:lnTo>
                  <a:lnTo>
                    <a:pt x="f3" y="f6"/>
                  </a:lnTo>
                  <a:lnTo>
                    <a:pt x="f2" y="f4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99CB38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DE3D016C-BA6B-44CB-A768-D2736233F18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30591" y="2404533"/>
            <a:ext cx="582672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BD91860-821E-4EB1-B14B-1E95FCF7172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30591" y="4050837"/>
            <a:ext cx="582672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D6C3917-1185-4FAE-8511-63C1E943A9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5CB7CDC1-7601-42AF-A25E-3677E2AC9B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A6CBF9E-E0E7-43BC-A4CA-2716726B5C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6EF5DA-42D5-4B7A-A3FE-B4FB919FD1A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15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EFD4-7E4D-4B9F-A53F-60F5206B16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347709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57D36-CA5D-4DBE-8BEF-BEBB1DAB26E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603" y="4470401"/>
            <a:ext cx="6347709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ED116-BA36-461E-A995-A98554F5B53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B27EE-00B7-4A92-A752-AD07E3C73C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4482A-86FB-4283-BBD3-8C0A65A307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71CCE8-2F7D-4300-89A3-3C29272A545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50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9925-15DE-4176-AA8B-D4EF36C7FB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4880" y="609603"/>
            <a:ext cx="6072182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BC5904B9-288F-4B51-B1BB-1F828640767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01074" y="3632197"/>
            <a:ext cx="5419804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F2150F3-E122-462B-AF5A-DCBC0755987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593" y="4470401"/>
            <a:ext cx="6347719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E8CD3C-E16E-4C14-BC11-7AB8575EE2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11CA8B-FC56-4944-AFF6-4A7D1E7D9D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C69B43-98C0-4D29-82C4-EA36125E8C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68AC7E-B470-4A6C-BF8E-8D067F6292D7}" type="slidenum">
              <a:t>‹Nr.›</a:t>
            </a:fld>
            <a:endParaRPr lang="de-DE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BC45DB2C-2419-478A-8D3F-E8568E7EA908}"/>
              </a:ext>
            </a:extLst>
          </p:cNvPr>
          <p:cNvSpPr txBox="1"/>
          <p:nvPr/>
        </p:nvSpPr>
        <p:spPr>
          <a:xfrm>
            <a:off x="482711" y="790379"/>
            <a:ext cx="457318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2E088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>
            <a:extLst>
              <a:ext uri="{FF2B5EF4-FFF2-40B4-BE49-F238E27FC236}">
                <a16:creationId xmlns:a16="http://schemas.microsoft.com/office/drawing/2014/main" id="{39A6EC4A-760C-4CA3-AC1C-A0A8F40219F6}"/>
              </a:ext>
            </a:extLst>
          </p:cNvPr>
          <p:cNvSpPr txBox="1"/>
          <p:nvPr/>
        </p:nvSpPr>
        <p:spPr>
          <a:xfrm>
            <a:off x="6747695" y="2886559"/>
            <a:ext cx="457318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2E088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2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0965-1816-4F94-8F49-8D9BA38AF5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593" y="1931990"/>
            <a:ext cx="6347719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EC04B-BDC2-4197-AB80-A79FFA6D098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593" y="4527450"/>
            <a:ext cx="6347719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6509C-212E-48B4-89F2-2473142EBC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48A0E-DB07-4C03-9DEB-FA7AE1605E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7AEF-D014-4A8E-901B-A7E066D8AC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9F10A2-F1E5-4602-BDFA-449E5D6B066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643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A870-A5FB-4773-B408-90FB645AC4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4880" y="609603"/>
            <a:ext cx="6072182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227F2E6-C8F9-4CBB-B487-3BE858C3A8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593" y="4013201"/>
            <a:ext cx="6347719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A5BF31F-3516-42DC-B665-DB8A9FC66E2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593" y="4527450"/>
            <a:ext cx="6347719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A75D74-2B05-4EA0-92AB-206E11984E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C46ACF-00D2-4A71-9C3B-3FF294AEB8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792295-3385-4E30-AB80-F555888654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822792-2F7E-4706-97B2-624F0C512D3E}" type="slidenum">
              <a:t>‹Nr.›</a:t>
            </a:fld>
            <a:endParaRPr lang="de-DE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59F80699-EF7E-4976-B671-F2C0ABB1A39E}"/>
              </a:ext>
            </a:extLst>
          </p:cNvPr>
          <p:cNvSpPr txBox="1"/>
          <p:nvPr/>
        </p:nvSpPr>
        <p:spPr>
          <a:xfrm>
            <a:off x="482711" y="790379"/>
            <a:ext cx="457318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2E088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>
            <a:extLst>
              <a:ext uri="{FF2B5EF4-FFF2-40B4-BE49-F238E27FC236}">
                <a16:creationId xmlns:a16="http://schemas.microsoft.com/office/drawing/2014/main" id="{CD6243EA-40F2-4D2A-877A-F19F0631AC50}"/>
              </a:ext>
            </a:extLst>
          </p:cNvPr>
          <p:cNvSpPr txBox="1"/>
          <p:nvPr/>
        </p:nvSpPr>
        <p:spPr>
          <a:xfrm>
            <a:off x="6747695" y="2886559"/>
            <a:ext cx="457318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2E088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6262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BBD26-67E6-4B2F-9A50-8ED3244C0C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5848" y="609603"/>
            <a:ext cx="6341464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BD9FC1EB-961D-4B0D-A527-E58A6BF09E5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593" y="4013201"/>
            <a:ext cx="6347719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9CB38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6DB62F1-F18A-45FE-89E6-319CB1FE37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593" y="4527450"/>
            <a:ext cx="6347719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7FC9D4-4305-4A1D-8021-73003D92D4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A67BA1-9E5F-4F89-9F8B-8626BDFC73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3AB327-7BD2-45AE-A037-9CE7CF4937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2BA1C7-5348-495C-8309-2C639EEF5F4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270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14D8-FB01-4F32-B40B-96604FBA52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44984-6848-40D1-8534-1E89C69F7B7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D7A3E-BD4A-46B0-AF61-C1B2C87B0B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FE50D-BB41-4C96-AD90-8E2C95A503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59C23-2D51-471D-95E0-2EE16FF5AF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E61B18-841A-407E-A1A6-2F5DAFAAE9E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013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E3888-0A24-4BD2-BDB7-0D88A4A2E41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5977313" y="609603"/>
            <a:ext cx="978810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D24C6-694E-4894-9C9B-C5E66905524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09603" y="609603"/>
            <a:ext cx="519502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319C5-5EB4-4617-AB06-3F151F2CDF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927B-C586-4556-890C-05128DCE97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D0250-ABFC-4E70-A7ED-173E593DDA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B26C5A-F18C-4DE1-B7FE-8675B6CEFA1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2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A6F36-52F2-4773-86BB-5FF5116C3B2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991A3-B7F2-4307-AB51-BCEE5417C6E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36E83-81B7-4CDC-AF71-C4AE0F822E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8B476-99D5-48DA-A7D2-34ED3C5D27E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CDCA1-2645-46E3-B330-C509CA62F8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58B94C-6BC5-4FA1-BE03-CF74B1F88A8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85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59CA-5D68-4C41-B076-C2DBF5C1EA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593" y="2700872"/>
            <a:ext cx="6347719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E8E1C-6400-40AF-B853-5FF1E9D4B66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593" y="4527450"/>
            <a:ext cx="6347719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9533F-B130-4DCA-8454-03543CEB65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CAE95-88C6-423A-8853-707B070F59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1A7D3-DC54-4A31-914E-FF00B992B5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1D0A41-72E8-4246-BD48-CCE8CE2CA21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73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4AB29-3144-40C5-9C4E-413D29053A3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AF6E3-907D-4712-BB90-7D53A95131D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2160590"/>
            <a:ext cx="3088111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C0158-97C5-4363-8854-475EAA7D06F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69201" y="2160590"/>
            <a:ext cx="3088111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EAD0F-8953-4423-9A43-40BAA45F50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0B4-C02F-4322-8BDB-7F757C8F1C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63606-15E2-494B-BDAB-FBABAADCEB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FBBDC7-37B4-45EE-BF47-DB20B0EC07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22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BA5E-1F1F-4064-8FEC-0CEA84CBF7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AADB7-AE47-46DF-9112-472EFBAC0FD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2160983"/>
            <a:ext cx="3090672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56A35-F110-4462-B2F6-93EAEDFF1E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09603" y="2737247"/>
            <a:ext cx="3090672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30B5A-BD03-493E-8632-6B844B1B7C2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866640" y="2160983"/>
            <a:ext cx="3090672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79D6A-07B5-4108-91D9-09EC69B4E0E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866640" y="2737247"/>
            <a:ext cx="3090672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810CF-34DD-4765-A13F-1E299DEE43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36E07-E3C4-4AD7-AAE7-BD82B105DE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24C13-5B5B-464F-813E-ABE21C34AC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5D9DC8-19A6-4E5C-ABBC-DAD91C04DA9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46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35596-85AB-438D-B93B-380572A0EDA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9E838-750B-4A84-9D33-4C01300FB4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13A5B-DC75-4493-9F8B-53D9AFAEB3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3153D-413B-4E83-9368-B7C6852F74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E8CD24-9208-4678-94A5-13F1443CC68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60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24A083-7E64-4E86-8DE9-FA585E94FA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A5BC63-502E-4DA6-8164-C18E6C7292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42E01-50BC-460E-A3B3-E9C78D78A3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BA9A44-67DB-4992-B2DA-D806F170040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14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3D33-77BD-4DBB-8EBC-49DF2DA0DE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1498601"/>
            <a:ext cx="2790181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DD78-B32D-4CB9-BAE5-46266511E1B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1271" y="514926"/>
            <a:ext cx="3386041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8D3EF-0970-4C47-BF85-A82B6E82C0D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09603" y="2777069"/>
            <a:ext cx="2790181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DA0DA-25EC-4661-AE1D-6847B70A23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7C9F5-20EA-4216-9BD8-856DFD20C0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DD74E-4AF4-40FB-ACBF-108D189EF2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AFF222-2C83-48E6-9CEC-8E6E069DF80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06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94A0-E259-4049-9CDF-49271932EC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4800600"/>
            <a:ext cx="6347709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405E1-8280-4055-A95E-245235D2A84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09603" y="609603"/>
            <a:ext cx="6347709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B5D2F-8453-48FF-8A58-E7A9C38D60B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09603" y="5367335"/>
            <a:ext cx="6347709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4E437-B78E-4675-BBB8-9764534E8A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7F4E2-359C-4B53-8711-7AF089AD07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61B14-942B-442D-9545-C6D13C8300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185866-29FB-49DF-957E-2D47507DC2B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41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>
            <a:extLst>
              <a:ext uri="{FF2B5EF4-FFF2-40B4-BE49-F238E27FC236}">
                <a16:creationId xmlns:a16="http://schemas.microsoft.com/office/drawing/2014/main" id="{82FA5AE6-0B9C-4D3A-99A4-E6729DEBF1C9}"/>
              </a:ext>
            </a:extLst>
          </p:cNvPr>
          <p:cNvGrpSpPr/>
          <p:nvPr/>
        </p:nvGrpSpPr>
        <p:grpSpPr>
          <a:xfrm>
            <a:off x="-8467" y="-8467"/>
            <a:ext cx="9169803" cy="6874934"/>
            <a:chOff x="-8467" y="-8467"/>
            <a:chExt cx="9169803" cy="6874934"/>
          </a:xfrm>
        </p:grpSpPr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32D9545F-CBE2-4850-908B-A9EAF3B867C7}"/>
                </a:ext>
              </a:extLst>
            </p:cNvPr>
            <p:cNvSpPr/>
            <p:nvPr/>
          </p:nvSpPr>
          <p:spPr>
            <a:xfrm>
              <a:off x="-8467" y="4013201"/>
              <a:ext cx="457200" cy="28532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7200"/>
                <a:gd name="f4" fmla="val 2853267"/>
                <a:gd name="f5" fmla="val 2844800"/>
                <a:gd name="f6" fmla="val 2822"/>
                <a:gd name="f7" fmla="val 1905000"/>
                <a:gd name="f8" fmla="val 5645"/>
                <a:gd name="f9" fmla="val 965200"/>
                <a:gd name="f10" fmla="*/ f0 1 457200"/>
                <a:gd name="f11" fmla="*/ f1 1 2853267"/>
                <a:gd name="f12" fmla="+- f4 0 f2"/>
                <a:gd name="f13" fmla="+- f3 0 f2"/>
                <a:gd name="f14" fmla="*/ f13 1 457200"/>
                <a:gd name="f15" fmla="*/ f12 1 2853267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457200" h="2853267">
                  <a:moveTo>
                    <a:pt x="f2" y="f2"/>
                  </a:moveTo>
                  <a:lnTo>
                    <a:pt x="f3" y="f4"/>
                  </a:lnTo>
                  <a:lnTo>
                    <a:pt x="f2" y="f5"/>
                  </a:lnTo>
                  <a:cubicBezTo>
                    <a:pt x="f6" y="f7"/>
                    <a:pt x="f8" y="f9"/>
                    <a:pt x="f2" y="f2"/>
                  </a:cubicBezTo>
                  <a:close/>
                </a:path>
              </a:pathLst>
            </a:custGeom>
            <a:solidFill>
              <a:srgbClr val="99CB38">
                <a:alpha val="8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4" name="Straight Connector 7">
              <a:extLst>
                <a:ext uri="{FF2B5EF4-FFF2-40B4-BE49-F238E27FC236}">
                  <a16:creationId xmlns:a16="http://schemas.microsoft.com/office/drawing/2014/main" id="{2A81DBA0-8894-4325-9995-61F3C1E9DCC8}"/>
                </a:ext>
              </a:extLst>
            </p:cNvPr>
            <p:cNvCxnSpPr/>
            <p:nvPr/>
          </p:nvCxnSpPr>
          <p:spPr>
            <a:xfrm flipV="1">
              <a:off x="5130826" y="4175607"/>
              <a:ext cx="4022482" cy="2682393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  <a:miter/>
            </a:ln>
          </p:spPr>
        </p:cxnSp>
        <p:cxnSp>
          <p:nvCxnSpPr>
            <p:cNvPr id="5" name="Straight Connector 8">
              <a:extLst>
                <a:ext uri="{FF2B5EF4-FFF2-40B4-BE49-F238E27FC236}">
                  <a16:creationId xmlns:a16="http://schemas.microsoft.com/office/drawing/2014/main" id="{5EC350A7-894B-4A72-9670-03A9783EE3A9}"/>
                </a:ext>
              </a:extLst>
            </p:cNvPr>
            <p:cNvCxnSpPr/>
            <p:nvPr/>
          </p:nvCxnSpPr>
          <p:spPr>
            <a:xfrm>
              <a:off x="7042708" y="0"/>
              <a:ext cx="121919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  <a:miter/>
            </a:ln>
          </p:spPr>
        </p:cxn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32E8D72E-DA31-484E-B597-257D3A767D1E}"/>
                </a:ext>
              </a:extLst>
            </p:cNvPr>
            <p:cNvSpPr/>
            <p:nvPr/>
          </p:nvSpPr>
          <p:spPr>
            <a:xfrm>
              <a:off x="6891896" y="0"/>
              <a:ext cx="226944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69442"/>
                <a:gd name="f4" fmla="val 6866466"/>
                <a:gd name="f5" fmla="val 2023534"/>
                <a:gd name="f6" fmla="val 6858000"/>
                <a:gd name="f7" fmla="val 2269067"/>
                <a:gd name="f8" fmla="val 2271889"/>
                <a:gd name="f9" fmla="val 4580466"/>
                <a:gd name="f10" fmla="val 2257778"/>
                <a:gd name="f11" fmla="val 2294466"/>
                <a:gd name="f12" fmla="val 2260600"/>
                <a:gd name="f13" fmla="val 8466"/>
                <a:gd name="f14" fmla="*/ f0 1 2269442"/>
                <a:gd name="f15" fmla="*/ f1 1 6866466"/>
                <a:gd name="f16" fmla="+- f4 0 f2"/>
                <a:gd name="f17" fmla="+- f3 0 f2"/>
                <a:gd name="f18" fmla="*/ f17 1 2269442"/>
                <a:gd name="f19" fmla="*/ f16 1 6866466"/>
                <a:gd name="f20" fmla="*/ f2 1 f18"/>
                <a:gd name="f21" fmla="*/ f3 1 f18"/>
                <a:gd name="f22" fmla="*/ f2 1 f19"/>
                <a:gd name="f23" fmla="*/ f4 1 f19"/>
                <a:gd name="f24" fmla="*/ f20 f14 1"/>
                <a:gd name="f25" fmla="*/ f21 f14 1"/>
                <a:gd name="f26" fmla="*/ f23 f15 1"/>
                <a:gd name="f27" fmla="*/ f22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4" t="f27" r="f25" b="f26"/>
              <a:pathLst>
                <a:path w="2269442" h="6866466">
                  <a:moveTo>
                    <a:pt x="f5" y="f2"/>
                  </a:moveTo>
                  <a:lnTo>
                    <a:pt x="f2" y="f6"/>
                  </a:lnTo>
                  <a:lnTo>
                    <a:pt x="f7" y="f4"/>
                  </a:lnTo>
                  <a:cubicBezTo>
                    <a:pt x="f8" y="f9"/>
                    <a:pt x="f10" y="f11"/>
                    <a:pt x="f12" y="f13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99CB38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2AA2E1EB-614C-42BD-AC81-92C69FC35989}"/>
                </a:ext>
              </a:extLst>
            </p:cNvPr>
            <p:cNvSpPr/>
            <p:nvPr/>
          </p:nvSpPr>
          <p:spPr>
            <a:xfrm>
              <a:off x="7205161" y="-8467"/>
              <a:ext cx="194814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48147"/>
                <a:gd name="f4" fmla="val 6866467"/>
                <a:gd name="f5" fmla="val 1202267"/>
                <a:gd name="f6" fmla="val 1947333"/>
                <a:gd name="f7" fmla="val 1944511"/>
                <a:gd name="f8" fmla="val 4577645"/>
                <a:gd name="f9" fmla="val 1950155"/>
                <a:gd name="f10" fmla="val 2288822"/>
                <a:gd name="f11" fmla="*/ f0 1 1948147"/>
                <a:gd name="f12" fmla="*/ f1 1 6866467"/>
                <a:gd name="f13" fmla="+- f4 0 f2"/>
                <a:gd name="f14" fmla="+- f3 0 f2"/>
                <a:gd name="f15" fmla="*/ f14 1 1948147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948147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6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9CB38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714997A3-B450-41D3-BB2E-A2C473B2C96F}"/>
                </a:ext>
              </a:extLst>
            </p:cNvPr>
            <p:cNvSpPr/>
            <p:nvPr/>
          </p:nvSpPr>
          <p:spPr>
            <a:xfrm>
              <a:off x="6637894" y="3920069"/>
              <a:ext cx="2513566" cy="29379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59667"/>
                <a:gd name="f4" fmla="val 3810000"/>
                <a:gd name="f5" fmla="val 3251200"/>
                <a:gd name="f6" fmla="val 3254022"/>
                <a:gd name="f7" fmla="val 1270000"/>
                <a:gd name="f8" fmla="val 3256845"/>
                <a:gd name="f9" fmla="val 2540000"/>
                <a:gd name="f10" fmla="*/ f0 1 3259667"/>
                <a:gd name="f11" fmla="*/ f1 1 3810000"/>
                <a:gd name="f12" fmla="+- f4 0 f2"/>
                <a:gd name="f13" fmla="+- f3 0 f2"/>
                <a:gd name="f14" fmla="*/ f13 1 3259667"/>
                <a:gd name="f15" fmla="*/ f12 1 3810000"/>
                <a:gd name="f16" fmla="*/ f2 1 f14"/>
                <a:gd name="f17" fmla="*/ f3 1 f14"/>
                <a:gd name="f18" fmla="*/ f2 1 f15"/>
                <a:gd name="f19" fmla="*/ f4 1 f15"/>
                <a:gd name="f20" fmla="*/ f16 f10 1"/>
                <a:gd name="f21" fmla="*/ f17 f10 1"/>
                <a:gd name="f22" fmla="*/ f19 f11 1"/>
                <a:gd name="f23" fmla="*/ f18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3259667" h="3810000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4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63A537">
                <a:alpha val="72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A91A1B6A-10E0-4639-B15F-496F31C4A053}"/>
                </a:ext>
              </a:extLst>
            </p:cNvPr>
            <p:cNvSpPr/>
            <p:nvPr/>
          </p:nvSpPr>
          <p:spPr>
            <a:xfrm>
              <a:off x="7010430" y="-8467"/>
              <a:ext cx="2142878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3267"/>
                <a:gd name="f4" fmla="val 6866467"/>
                <a:gd name="f5" fmla="val 2472267"/>
                <a:gd name="f6" fmla="val 6858000"/>
                <a:gd name="f7" fmla="*/ f0 1 2853267"/>
                <a:gd name="f8" fmla="*/ f1 1 6866467"/>
                <a:gd name="f9" fmla="+- f4 0 f2"/>
                <a:gd name="f10" fmla="+- f3 0 f2"/>
                <a:gd name="f11" fmla="*/ f10 1 2853267"/>
                <a:gd name="f12" fmla="*/ f9 1 6866467"/>
                <a:gd name="f13" fmla="*/ f2 1 f11"/>
                <a:gd name="f14" fmla="*/ f3 1 f11"/>
                <a:gd name="f15" fmla="*/ f2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2853267" h="6866467">
                  <a:moveTo>
                    <a:pt x="f2" y="f2"/>
                  </a:moveTo>
                  <a:lnTo>
                    <a:pt x="f5" y="f4"/>
                  </a:lnTo>
                  <a:lnTo>
                    <a:pt x="f3" y="f6"/>
                  </a:lnTo>
                  <a:lnTo>
                    <a:pt x="f3" y="f2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4A7C29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AA06FDDE-CBED-48A9-AE9F-D3802DE1A95D}"/>
                </a:ext>
              </a:extLst>
            </p:cNvPr>
            <p:cNvSpPr/>
            <p:nvPr/>
          </p:nvSpPr>
          <p:spPr>
            <a:xfrm>
              <a:off x="8295775" y="-8467"/>
              <a:ext cx="857533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86933"/>
                <a:gd name="f4" fmla="val 6866467"/>
                <a:gd name="f5" fmla="val 1016000"/>
                <a:gd name="f6" fmla="val 1284111"/>
                <a:gd name="f7" fmla="val 4577645"/>
                <a:gd name="f8" fmla="val 1281288"/>
                <a:gd name="f9" fmla="val 2288822"/>
                <a:gd name="f10" fmla="val 1278466"/>
                <a:gd name="f11" fmla="*/ f0 1 1286933"/>
                <a:gd name="f12" fmla="*/ f1 1 6866467"/>
                <a:gd name="f13" fmla="+- f4 0 f2"/>
                <a:gd name="f14" fmla="+- f3 0 f2"/>
                <a:gd name="f15" fmla="*/ f14 1 1286933"/>
                <a:gd name="f16" fmla="*/ f13 1 6866467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286933" h="6866467">
                  <a:moveTo>
                    <a:pt x="f5" y="f2"/>
                  </a:moveTo>
                  <a:lnTo>
                    <a:pt x="f2" y="f4"/>
                  </a:lnTo>
                  <a:lnTo>
                    <a:pt x="f3" y="f4"/>
                  </a:lnTo>
                  <a:cubicBezTo>
                    <a:pt x="f6" y="f7"/>
                    <a:pt x="f8" y="f9"/>
                    <a:pt x="f10" y="f2"/>
                  </a:cubicBezTo>
                  <a:lnTo>
                    <a:pt x="f5" y="f2"/>
                  </a:lnTo>
                  <a:close/>
                </a:path>
              </a:pathLst>
            </a:custGeom>
            <a:solidFill>
              <a:srgbClr val="C2E088">
                <a:alpha val="7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E26AF55C-01F4-4913-89A7-FA663118109F}"/>
                </a:ext>
              </a:extLst>
            </p:cNvPr>
            <p:cNvSpPr/>
            <p:nvPr/>
          </p:nvSpPr>
          <p:spPr>
            <a:xfrm>
              <a:off x="8077233" y="-8467"/>
              <a:ext cx="106676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70244"/>
                <a:gd name="f4" fmla="val 6866467"/>
                <a:gd name="f5" fmla="val 1117600"/>
                <a:gd name="f6" fmla="val 1270000"/>
                <a:gd name="f7" fmla="val 1272822"/>
                <a:gd name="f8" fmla="val 4574822"/>
                <a:gd name="f9" fmla="val 1250245"/>
                <a:gd name="f10" fmla="val 2291645"/>
                <a:gd name="f11" fmla="val 1253067"/>
                <a:gd name="f12" fmla="*/ f0 1 1270244"/>
                <a:gd name="f13" fmla="*/ f1 1 6866467"/>
                <a:gd name="f14" fmla="+- f4 0 f2"/>
                <a:gd name="f15" fmla="+- f3 0 f2"/>
                <a:gd name="f16" fmla="*/ f15 1 1270244"/>
                <a:gd name="f17" fmla="*/ f14 1 6866467"/>
                <a:gd name="f18" fmla="*/ f2 1 f16"/>
                <a:gd name="f19" fmla="*/ f3 1 f16"/>
                <a:gd name="f20" fmla="*/ f2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70244" h="6866467">
                  <a:moveTo>
                    <a:pt x="f2" y="f2"/>
                  </a:moveTo>
                  <a:lnTo>
                    <a:pt x="f5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11" y="f2"/>
                  </a:cubicBezTo>
                  <a:lnTo>
                    <a:pt x="f2" y="f2"/>
                  </a:lnTo>
                  <a:close/>
                </a:path>
              </a:pathLst>
            </a:custGeom>
            <a:solidFill>
              <a:srgbClr val="99CB38">
                <a:alpha val="65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8A6930F2-303E-417C-8AA2-B01FEF224773}"/>
                </a:ext>
              </a:extLst>
            </p:cNvPr>
            <p:cNvSpPr/>
            <p:nvPr/>
          </p:nvSpPr>
          <p:spPr>
            <a:xfrm>
              <a:off x="8060298" y="4893731"/>
              <a:ext cx="1094088" cy="19642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20333"/>
                <a:gd name="f4" fmla="val 3268133"/>
                <a:gd name="f5" fmla="val 1811866"/>
                <a:gd name="f6" fmla="val 1814688"/>
                <a:gd name="f7" fmla="val 1086555"/>
                <a:gd name="f8" fmla="val 1817511"/>
                <a:gd name="f9" fmla="val 2173111"/>
                <a:gd name="f10" fmla="val 3259666"/>
                <a:gd name="f11" fmla="*/ f0 1 1820333"/>
                <a:gd name="f12" fmla="*/ f1 1 3268133"/>
                <a:gd name="f13" fmla="+- f4 0 f2"/>
                <a:gd name="f14" fmla="+- f3 0 f2"/>
                <a:gd name="f15" fmla="*/ f14 1 1820333"/>
                <a:gd name="f16" fmla="*/ f13 1 3268133"/>
                <a:gd name="f17" fmla="*/ f2 1 f15"/>
                <a:gd name="f18" fmla="*/ f3 1 f15"/>
                <a:gd name="f19" fmla="*/ f2 1 f16"/>
                <a:gd name="f20" fmla="*/ f4 1 f16"/>
                <a:gd name="f21" fmla="*/ f17 f11 1"/>
                <a:gd name="f22" fmla="*/ f18 f11 1"/>
                <a:gd name="f23" fmla="*/ f20 f12 1"/>
                <a:gd name="f24" fmla="*/ f19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1" t="f24" r="f22" b="f23"/>
              <a:pathLst>
                <a:path w="1820333" h="3268133">
                  <a:moveTo>
                    <a:pt x="f2" y="f4"/>
                  </a:moveTo>
                  <a:lnTo>
                    <a:pt x="f5" y="f2"/>
                  </a:lnTo>
                  <a:cubicBezTo>
                    <a:pt x="f6" y="f7"/>
                    <a:pt x="f8" y="f9"/>
                    <a:pt x="f3" y="f10"/>
                  </a:cubicBezTo>
                  <a:lnTo>
                    <a:pt x="f2" y="f4"/>
                  </a:lnTo>
                  <a:close/>
                </a:path>
              </a:pathLst>
            </a:custGeom>
            <a:solidFill>
              <a:srgbClr val="99CB38">
                <a:alpha val="8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C8E6F3CE-E45B-4429-97C7-D782283B71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347709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C85B1C5-D579-4D88-B7C4-017E9772DE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2160590"/>
            <a:ext cx="6347709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734DA00-2FC5-4B7A-B1FB-E6808042C67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67565" y="6399739"/>
            <a:ext cx="181783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r>
              <a:rPr lang="de-DE"/>
              <a:t>26.01.2022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2FE6118-0BA1-4569-A3EB-6B0BEE4539C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67266" y="6406487"/>
            <a:ext cx="394103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60192A8-65ED-4FF2-89C9-8AA006A1F26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44672" y="6406487"/>
            <a:ext cx="5126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99CB38"/>
                </a:solidFill>
                <a:uFillTx/>
                <a:latin typeface="Trebuchet MS"/>
              </a:defRPr>
            </a:lvl1pPr>
          </a:lstStyle>
          <a:p>
            <a:pPr lvl="0"/>
            <a:fld id="{10077C14-0025-4371-84FC-D3DA8DD93187}" type="slidenum">
              <a:t>‹Nr.›</a:t>
            </a:fld>
            <a:endParaRPr lang="de-DE"/>
          </a:p>
        </p:txBody>
      </p:sp>
      <p:pic>
        <p:nvPicPr>
          <p:cNvPr id="18" name="Grafik 24">
            <a:extLst>
              <a:ext uri="{FF2B5EF4-FFF2-40B4-BE49-F238E27FC236}">
                <a16:creationId xmlns:a16="http://schemas.microsoft.com/office/drawing/2014/main" id="{2235128D-A90B-43D8-A871-63B9ADBC1E2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67448" y="6154817"/>
            <a:ext cx="1762844" cy="687372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/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3600" b="0" i="0" u="none" strike="noStrike" kern="1200" cap="none" spc="0" baseline="0">
          <a:solidFill>
            <a:srgbClr val="99CB38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9CB38"/>
        </a:buClr>
        <a:buSzPct val="80000"/>
        <a:buFont typeface="Wingdings 3"/>
        <a:buChar char=""/>
        <a:tabLst/>
        <a:defRPr lang="de-DE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9CB38"/>
        </a:buClr>
        <a:buSzPct val="80000"/>
        <a:buFont typeface="Wingdings 3"/>
        <a:buChar char=""/>
        <a:tabLst/>
        <a:defRPr lang="de-DE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9CB38"/>
        </a:buClr>
        <a:buSzPct val="80000"/>
        <a:buFont typeface="Wingdings 3"/>
        <a:buChar char=""/>
        <a:tabLst/>
        <a:defRPr lang="de-DE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9CB38"/>
        </a:buClr>
        <a:buSzPct val="80000"/>
        <a:buFont typeface="Wingdings 3"/>
        <a:buChar char=""/>
        <a:tabLst/>
        <a:defRPr lang="de-DE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9CB38"/>
        </a:buClr>
        <a:buSzPct val="80000"/>
        <a:buFont typeface="Wingdings 3"/>
        <a:buChar char=""/>
        <a:tabLst/>
        <a:defRPr lang="de-DE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potthast-d@bistum-muenster.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firmung.stmargareta.wadersloh/" TargetMode="External"/><Relationship Id="rId2" Type="http://schemas.openxmlformats.org/officeDocument/2006/relationships/hyperlink" Target="http://www.margareta-wadersloh.de/sakramente/firmu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firmvorbereitung2022-wadersloh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nstagram.com/firmung.stmargareta.wadersloh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3EC99A-6F51-487A-9AA8-A0A28C9077B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70803" y="480663"/>
            <a:ext cx="6812280" cy="2619719"/>
          </a:xfrm>
        </p:spPr>
        <p:txBody>
          <a:bodyPr anchorCtr="1"/>
          <a:lstStyle/>
          <a:p>
            <a:pPr lvl="0" algn="ctr"/>
            <a:r>
              <a:rPr lang="de-DE" sz="6300" b="1" dirty="0">
                <a:effectLst>
                  <a:outerShdw dist="38096" dir="2700000">
                    <a:srgbClr val="000000"/>
                  </a:outerShdw>
                </a:effectLst>
              </a:rPr>
              <a:t>Firmvorbereitung </a:t>
            </a:r>
            <a:br>
              <a:rPr lang="de-DE" sz="6300" b="1" dirty="0"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de-DE" sz="6300" b="1" dirty="0">
                <a:effectLst>
                  <a:outerShdw dist="38096" dir="2700000">
                    <a:srgbClr val="000000"/>
                  </a:outerShdw>
                </a:effectLst>
              </a:rPr>
              <a:t>2022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6D9DB7-EBAF-43EF-972F-0E0A86A652E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11016" y="3757617"/>
            <a:ext cx="7731855" cy="1393362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de-DE" sz="5400" b="1">
                <a:solidFill>
                  <a:srgbClr val="FF0000"/>
                </a:solidFill>
              </a:rPr>
              <a:t>Schön, dass Du da bist!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2B9C2A7-B849-4D24-BC79-68640EEB3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435" y="5111249"/>
            <a:ext cx="3247016" cy="126608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9D534-1AE3-4628-9AF9-D1765FCD52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7266" y="494356"/>
            <a:ext cx="6705596" cy="1320795"/>
          </a:xfrm>
        </p:spPr>
        <p:txBody>
          <a:bodyPr/>
          <a:lstStyle/>
          <a:p>
            <a:pPr lvl="0"/>
            <a:r>
              <a:rPr lang="de-DE" dirty="0"/>
              <a:t>Ablauf der Firmvorbereitung (Plan A) - Fahrt nach Münster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00BB-9DAA-4277-A94A-8A75D941FB8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815151"/>
            <a:ext cx="6347709" cy="4796663"/>
          </a:xfrm>
        </p:spPr>
        <p:txBody>
          <a:bodyPr/>
          <a:lstStyle/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</a:rPr>
              <a:t>Sonntagnachmittag/-abend </a:t>
            </a:r>
            <a:br>
              <a:rPr lang="de-DE" sz="2800" dirty="0">
                <a:solidFill>
                  <a:schemeClr val="tx1"/>
                </a:solidFill>
              </a:rPr>
            </a:br>
            <a:r>
              <a:rPr lang="de-DE" sz="2800" dirty="0">
                <a:solidFill>
                  <a:schemeClr val="tx1"/>
                </a:solidFill>
              </a:rPr>
              <a:t>(voraussichtlich 28. August)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Abfahrt in allen fünf Orten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Gespräch mit Weihbischof Dr. Stefan Zekorn oder Domführung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Pause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Gottesdienst in der Jugendkirche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2DC159BF-4580-4C59-92C5-C7C6703D9FDA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19D607B0-99E3-4070-971F-82C33690AC9E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2661F84-9724-4DAF-ABD3-06A17897895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7BF97-67E9-4548-98A8-A52F8DBAE6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347709" cy="684629"/>
          </a:xfrm>
        </p:spPr>
        <p:txBody>
          <a:bodyPr>
            <a:normAutofit fontScale="90000"/>
          </a:bodyPr>
          <a:lstStyle/>
          <a:p>
            <a:pPr lvl="0"/>
            <a:r>
              <a:rPr lang="de-DE" dirty="0"/>
              <a:t>Ablauf der Firmvorbereitung (Plan A) - Kosten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B88789-528F-4041-A3CB-07EA56082EC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10 Euro für Busfahrt etc.</a:t>
            </a:r>
          </a:p>
          <a:p>
            <a:pPr lvl="0"/>
            <a:endParaRPr lang="de-DE" sz="2800" dirty="0"/>
          </a:p>
          <a:p>
            <a:pPr marL="0" lvl="0" indent="0">
              <a:buNone/>
            </a:pPr>
            <a:r>
              <a:rPr lang="de-DE" sz="2800" b="1" dirty="0">
                <a:solidFill>
                  <a:srgbClr val="FF0000"/>
                </a:solidFill>
              </a:rPr>
              <a:t>Bei Problemen bitte bei Pastoralreferent Dominik Potthast melden!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5506601A-9931-44A7-828E-C128880354E7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D1BA6E2E-20D6-4707-B2A0-C1C43AD3CAAC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22F07DC-A067-49BD-BF07-123A9A1E18A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DD300-47CB-4B80-9D9F-169431F3F4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3944" y="228940"/>
            <a:ext cx="6347709" cy="1320795"/>
          </a:xfrm>
        </p:spPr>
        <p:txBody>
          <a:bodyPr>
            <a:normAutofit fontScale="90000"/>
          </a:bodyPr>
          <a:lstStyle/>
          <a:p>
            <a:pPr lvl="0"/>
            <a:r>
              <a:rPr lang="de-DE" dirty="0"/>
              <a:t>Ablauf der Firmvorbereitung (Plan A)- Firmandenwochenende (freiwillig)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1D3711-1D19-4491-BC35-C03B01A743A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3944" y="1873780"/>
            <a:ext cx="5149752" cy="4525959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de-DE" sz="2400" dirty="0"/>
              <a:t>freiwilliges Angebot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400" dirty="0"/>
              <a:t>Wochenende mit Übernachtung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400" dirty="0"/>
              <a:t>auf der Jugendburg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400" dirty="0"/>
              <a:t>Borken-Gemen</a:t>
            </a:r>
          </a:p>
          <a:p>
            <a:pPr marL="0" lvl="0" indent="0">
              <a:buNone/>
            </a:pPr>
            <a:r>
              <a:rPr lang="de-DE" sz="2400" dirty="0"/>
              <a:t>Termin: Freitagnachmittag, </a:t>
            </a:r>
            <a:r>
              <a:rPr lang="de-DE" sz="2400" dirty="0">
                <a:solidFill>
                  <a:schemeClr val="tx1"/>
                </a:solidFill>
              </a:rPr>
              <a:t>19.8. bis Sonntagnachmittag, 21.8.</a:t>
            </a:r>
          </a:p>
          <a:p>
            <a:pPr marL="0" lvl="0" indent="0">
              <a:buNone/>
            </a:pPr>
            <a:r>
              <a:rPr lang="de-DE" sz="2400" dirty="0"/>
              <a:t>Kosten: 30€</a:t>
            </a:r>
          </a:p>
          <a:p>
            <a:pPr lvl="0">
              <a:buFont typeface="Wingdings" panose="05000000000000000000" pitchFamily="2" charset="2"/>
              <a:buChar char="à"/>
            </a:pPr>
            <a:r>
              <a:rPr lang="de-DE" sz="2400" dirty="0">
                <a:solidFill>
                  <a:srgbClr val="FF0000"/>
                </a:solidFill>
                <a:sym typeface="Wingdings" panose="05000000000000000000" pitchFamily="2" charset="2"/>
              </a:rPr>
              <a:t>Anmeldung ab sofort bei Dominik Potthast</a:t>
            </a:r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4" name="Inhaltsplatzhalter 5">
            <a:extLst>
              <a:ext uri="{FF2B5EF4-FFF2-40B4-BE49-F238E27FC236}">
                <a16:creationId xmlns:a16="http://schemas.microsoft.com/office/drawing/2014/main" id="{8405C563-663B-420C-88AE-1F9BA2612771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5749528" y="1442703"/>
            <a:ext cx="3394472" cy="4525959"/>
          </a:xfrm>
        </p:spPr>
      </p:pic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A436BB0F-2E4F-4842-84E5-32BAAE090D5A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DBB698AD-8D64-4CC1-B370-5A8B865E17B3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327B90A1-7C8E-4146-9C1B-55E3CA685CE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5FBBDC7-37B4-45EE-BF47-DB20B0EC078E}" type="slidenum">
              <a:rPr lang="de-DE" smtClean="0"/>
              <a:t>12</a:t>
            </a:fld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221AC-679F-4D5B-971F-7317A1ADDF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4"/>
            <a:ext cx="6347709" cy="837060"/>
          </a:xfrm>
        </p:spPr>
        <p:txBody>
          <a:bodyPr>
            <a:normAutofit fontScale="90000"/>
          </a:bodyPr>
          <a:lstStyle/>
          <a:p>
            <a:pPr lvl="0"/>
            <a:r>
              <a:rPr lang="de-DE" sz="4000" dirty="0"/>
              <a:t>Ablauf der Firmvorbereitung (Plan B- falls A nicht möglich)</a:t>
            </a:r>
            <a:endParaRPr lang="de-DE" sz="4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93DFBF-BE24-4DBE-BABD-B7F6B3D7554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2" y="2185661"/>
            <a:ext cx="6347709" cy="38807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Online-Gruppenstunden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thematische Gottesdienste (voraussichtlich jeweils zwei Auswahltermine pro Gottesdienst)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</a:t>
            </a:r>
            <a:r>
              <a:rPr lang="de-DE" sz="28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igitales Gespräch mit Weihbischof Dr. Stefan Zekorn</a:t>
            </a:r>
            <a:endParaRPr lang="de-DE" sz="2800" dirty="0"/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eventuell Pfingstjugendgottesdienst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eventuell Aktionen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A4FD85D6-A4A9-4BF3-919A-3C04E5037977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24AB341F-88D9-425E-B23C-362F1AA3192E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8ECAD97F-72EB-4C33-B78A-D81468C97FB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294CC-0463-458E-99E7-300BBB00E0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0680" y="609603"/>
            <a:ext cx="6816632" cy="965981"/>
          </a:xfrm>
        </p:spPr>
        <p:txBody>
          <a:bodyPr/>
          <a:lstStyle/>
          <a:p>
            <a:pPr lvl="0"/>
            <a:r>
              <a:rPr lang="de-DE" sz="4000" b="1"/>
              <a:t>Was ist als nächstes zu tun?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8A0654-4261-47B3-A6D0-44AABAB744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5661" y="1575584"/>
            <a:ext cx="6711652" cy="446578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700"/>
              </a:spcBef>
              <a:buNone/>
            </a:pPr>
            <a:endParaRPr lang="de-DE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</a:rPr>
              <a:t>Firmvorbereitungsanmeldung vollständig ausgefüllt mit Taufbescheinigung / Kopie Taufurkunde bis </a:t>
            </a:r>
            <a:r>
              <a:rPr lang="de-DE" sz="2800" dirty="0">
                <a:solidFill>
                  <a:srgbClr val="FF0000"/>
                </a:solidFill>
              </a:rPr>
              <a:t>7.Februar</a:t>
            </a:r>
            <a:r>
              <a:rPr lang="de-DE" sz="2800" dirty="0">
                <a:solidFill>
                  <a:schemeClr val="tx1"/>
                </a:solidFill>
              </a:rPr>
              <a:t> bei Dominik Potthast abgeben</a:t>
            </a:r>
          </a:p>
          <a:p>
            <a:pPr marL="0" indent="0">
              <a:lnSpc>
                <a:spcPct val="90000"/>
              </a:lnSpc>
              <a:spcBef>
                <a:spcPts val="700"/>
              </a:spcBef>
              <a:buNone/>
            </a:pPr>
            <a:endParaRPr lang="de-DE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</a:rPr>
              <a:t>Anmeldung für die Jugendburg Gemen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</a:pPr>
            <a:endParaRPr lang="de-DE" sz="2800" dirty="0">
              <a:solidFill>
                <a:schemeClr val="tx1"/>
              </a:solidFill>
            </a:endParaRPr>
          </a:p>
          <a:p>
            <a:pPr lvl="0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</a:rPr>
              <a:t>Warten auf weitere Infos</a:t>
            </a:r>
          </a:p>
          <a:p>
            <a:pPr lvl="0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</a:pPr>
            <a:endParaRPr lang="de-DE" sz="2800" dirty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700"/>
              </a:spcBef>
              <a:buNone/>
            </a:pPr>
            <a:r>
              <a:rPr lang="de-DE" sz="2800" dirty="0">
                <a:solidFill>
                  <a:srgbClr val="FF0000"/>
                </a:solidFill>
                <a:sym typeface="Wingdings" panose="05000000000000000000" pitchFamily="2" charset="2"/>
              </a:rPr>
              <a:t> Anfang April kommen die genauen Infos</a:t>
            </a:r>
            <a:endParaRPr lang="de-DE" sz="2300" dirty="0">
              <a:solidFill>
                <a:srgbClr val="FF0000"/>
              </a:solidFill>
            </a:endParaRPr>
          </a:p>
          <a:p>
            <a:pPr marL="0" lvl="0" indent="0">
              <a:lnSpc>
                <a:spcPct val="60000"/>
              </a:lnSpc>
              <a:spcBef>
                <a:spcPts val="700"/>
              </a:spcBef>
              <a:buNone/>
            </a:pPr>
            <a:endParaRPr lang="de-DE" sz="2300" dirty="0"/>
          </a:p>
          <a:p>
            <a:pPr marL="0" lvl="0" indent="0">
              <a:lnSpc>
                <a:spcPct val="60000"/>
              </a:lnSpc>
              <a:spcBef>
                <a:spcPts val="700"/>
              </a:spcBef>
              <a:buNone/>
            </a:pPr>
            <a:endParaRPr lang="de-DE" sz="2300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ECA5ECE3-C6C4-4946-97DC-F24146572CC9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C23265F0-AF16-4669-B589-BB4515792AC4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0DA922ED-4FBF-41E9-B9FC-A7F61701AB0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14</a:t>
            </a:fld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ADC12-37C8-4C2A-8014-FE50FEDBD6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347709" cy="933446"/>
          </a:xfrm>
        </p:spPr>
        <p:txBody>
          <a:bodyPr/>
          <a:lstStyle/>
          <a:p>
            <a:pPr lvl="0"/>
            <a:r>
              <a:rPr lang="de-DE" sz="4000" b="1"/>
              <a:t>Ansprechpartner</a:t>
            </a:r>
            <a:endParaRPr lang="de-DE" b="1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10FA7D-0F9E-4D6E-9051-9D58CEF2405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1449" y="1543050"/>
            <a:ext cx="8071799" cy="5200649"/>
          </a:xfrm>
        </p:spPr>
        <p:txBody>
          <a:bodyPr/>
          <a:lstStyle/>
          <a:p>
            <a:pPr marL="0" lvl="0" indent="0">
              <a:buNone/>
            </a:pPr>
            <a:endParaRPr lang="de-DE" sz="2500" dirty="0"/>
          </a:p>
          <a:p>
            <a:pPr marL="0" lvl="0" indent="0">
              <a:buNone/>
            </a:pPr>
            <a:endParaRPr lang="de-DE" sz="2500" dirty="0"/>
          </a:p>
          <a:p>
            <a:pPr marL="0" lvl="0" indent="0">
              <a:buNone/>
            </a:pPr>
            <a:endParaRPr lang="de-DE" sz="2500" dirty="0"/>
          </a:p>
          <a:p>
            <a:pPr marL="0" lvl="0" indent="0">
              <a:buNone/>
            </a:pPr>
            <a:r>
              <a:rPr lang="de-DE" sz="2500" dirty="0"/>
              <a:t>Pastoralreferent Dominik Potthast</a:t>
            </a:r>
          </a:p>
          <a:p>
            <a:pPr lvl="0">
              <a:buFont typeface="Wingdings" pitchFamily="2"/>
              <a:buChar char="("/>
            </a:pPr>
            <a:r>
              <a:rPr lang="de-DE" sz="2500" dirty="0"/>
              <a:t>02523/95360-55</a:t>
            </a:r>
          </a:p>
          <a:p>
            <a:pPr lvl="0">
              <a:buFont typeface="Wingdings" pitchFamily="2"/>
              <a:buChar char="*"/>
            </a:pPr>
            <a:r>
              <a:rPr lang="de-DE" sz="2500" dirty="0">
                <a:hlinkClick r:id="rId2"/>
              </a:rPr>
              <a:t>potthast-d@bistum-muenster.de</a:t>
            </a:r>
            <a:endParaRPr lang="de-DE" sz="2500" dirty="0"/>
          </a:p>
          <a:p>
            <a:pPr lvl="0"/>
            <a:endParaRPr lang="de-DE" sz="2400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7BD085A-7DD5-41D5-8B13-0E00DE24B74F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C76AB894-F6AE-4DB7-81FB-E19F4FB6CBEF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6A18A124-65CD-401A-BAA4-EBA4316BD5B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15</a:t>
            </a:fld>
            <a:endParaRPr lang="de-DE" dirty="0"/>
          </a:p>
        </p:txBody>
      </p:sp>
      <p:pic>
        <p:nvPicPr>
          <p:cNvPr id="1026" name="Picture 2" descr="Potthast">
            <a:extLst>
              <a:ext uri="{FF2B5EF4-FFF2-40B4-BE49-F238E27FC236}">
                <a16:creationId xmlns:a16="http://schemas.microsoft.com/office/drawing/2014/main" id="{5496A3EF-A525-4004-A9F5-51D1CA27C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483" y="2427169"/>
            <a:ext cx="3095199" cy="309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79F6A5-4E3D-4696-A23E-B1FF78E792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347709" cy="712765"/>
          </a:xfrm>
        </p:spPr>
        <p:txBody>
          <a:bodyPr/>
          <a:lstStyle/>
          <a:p>
            <a:pPr lvl="0"/>
            <a:r>
              <a:rPr lang="de-DE" sz="4000" b="1"/>
              <a:t>Aktuelle Infos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A99DEE-D23B-45C1-B595-1CCC5091DBD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7266" y="2160590"/>
            <a:ext cx="7239253" cy="3880768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de-DE" sz="3000" dirty="0"/>
              <a:t>Homepage der Pfarrgemeinde</a:t>
            </a:r>
          </a:p>
          <a:p>
            <a:pPr marL="0" lvl="0" indent="0">
              <a:spcBef>
                <a:spcPts val="700"/>
              </a:spcBef>
              <a:buNone/>
            </a:pPr>
            <a:r>
              <a:rPr lang="de-DE" sz="3200" dirty="0">
                <a:hlinkClick r:id="rId2"/>
              </a:rPr>
              <a:t>www.margareta-wadersloh.de/sakramente/firmung</a:t>
            </a:r>
            <a:endParaRPr lang="de-DE" sz="3200" dirty="0"/>
          </a:p>
          <a:p>
            <a:pPr lvl="0">
              <a:spcBef>
                <a:spcPts val="700"/>
              </a:spcBef>
              <a:buFont typeface="Wingdings" panose="05000000000000000000" pitchFamily="2" charset="2"/>
              <a:buChar char="Ø"/>
            </a:pPr>
            <a:endParaRPr lang="de-DE" sz="3000" dirty="0"/>
          </a:p>
          <a:p>
            <a:pPr lvl="0">
              <a:lnSpc>
                <a:spcPct val="80000"/>
              </a:lnSpc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de-DE" sz="3000" dirty="0"/>
              <a:t>Instagram:</a:t>
            </a:r>
          </a:p>
          <a:p>
            <a:pPr marL="0" lvl="0" indent="0">
              <a:lnSpc>
                <a:spcPct val="80000"/>
              </a:lnSpc>
              <a:spcBef>
                <a:spcPts val="700"/>
              </a:spcBef>
              <a:buNone/>
            </a:pPr>
            <a:r>
              <a:rPr lang="de-DE" sz="3200" dirty="0">
                <a:hlinkClick r:id="rId3"/>
              </a:rPr>
              <a:t>www.instagram.com/</a:t>
            </a:r>
          </a:p>
          <a:p>
            <a:pPr marL="0" lvl="0" indent="0">
              <a:lnSpc>
                <a:spcPct val="80000"/>
              </a:lnSpc>
              <a:spcBef>
                <a:spcPts val="700"/>
              </a:spcBef>
              <a:buNone/>
            </a:pPr>
            <a:r>
              <a:rPr lang="de-DE" sz="3200" dirty="0">
                <a:hlinkClick r:id="rId3"/>
              </a:rPr>
              <a:t>firmung.stmargareta.wadersloh/</a:t>
            </a:r>
            <a:endParaRPr lang="de-DE" sz="3000" dirty="0"/>
          </a:p>
          <a:p>
            <a:pPr lvl="0">
              <a:lnSpc>
                <a:spcPct val="80000"/>
              </a:lnSpc>
              <a:spcBef>
                <a:spcPts val="700"/>
              </a:spcBef>
            </a:pPr>
            <a:endParaRPr lang="de-DE" sz="3000" dirty="0"/>
          </a:p>
          <a:p>
            <a:pPr lvl="0">
              <a:lnSpc>
                <a:spcPct val="80000"/>
              </a:lnSpc>
              <a:spcBef>
                <a:spcPts val="700"/>
              </a:spcBef>
            </a:pPr>
            <a:endParaRPr lang="de-DE" sz="3000" dirty="0"/>
          </a:p>
          <a:p>
            <a:pPr marL="0" lvl="0" indent="0">
              <a:lnSpc>
                <a:spcPct val="80000"/>
              </a:lnSpc>
              <a:spcBef>
                <a:spcPts val="700"/>
              </a:spcBef>
              <a:buNone/>
            </a:pPr>
            <a:endParaRPr lang="de-DE" sz="3000" dirty="0"/>
          </a:p>
          <a:p>
            <a:pPr marL="0" lvl="0" indent="0">
              <a:lnSpc>
                <a:spcPct val="80000"/>
              </a:lnSpc>
              <a:spcBef>
                <a:spcPts val="700"/>
              </a:spcBef>
              <a:buNone/>
            </a:pPr>
            <a:endParaRPr lang="de-DE" sz="3000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834CA142-5BCC-4FB2-987D-AE8A79283505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3F90EDEF-7D08-42DD-9DF7-21DB2264E318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EA657F55-E193-4D39-B828-D4AB6172525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16</a:t>
            </a:fld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22415-9826-462E-BAC2-D21C45776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347709" cy="1004889"/>
          </a:xfrm>
        </p:spPr>
        <p:txBody>
          <a:bodyPr/>
          <a:lstStyle/>
          <a:p>
            <a:pPr lvl="0"/>
            <a:r>
              <a:rPr lang="de-DE" sz="4000" b="1"/>
              <a:t>Ein Link für Alles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F92787-FD94-4AAE-8603-6125F42D753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614492"/>
            <a:ext cx="7148514" cy="4426875"/>
          </a:xfrm>
        </p:spPr>
        <p:txBody>
          <a:bodyPr/>
          <a:lstStyle/>
          <a:p>
            <a:pPr lvl="0">
              <a:lnSpc>
                <a:spcPct val="70000"/>
              </a:lnSpc>
            </a:pPr>
            <a:endParaRPr lang="de-DE" sz="900" dirty="0"/>
          </a:p>
          <a:p>
            <a:pPr lvl="0">
              <a:lnSpc>
                <a:spcPct val="70000"/>
              </a:lnSpc>
            </a:pPr>
            <a:endParaRPr lang="de-DE" sz="3000" dirty="0"/>
          </a:p>
          <a:p>
            <a:pPr lvl="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de-DE" sz="3000" dirty="0"/>
              <a:t>Instagram</a:t>
            </a:r>
          </a:p>
          <a:p>
            <a:pPr lvl="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de-DE" sz="3000" dirty="0"/>
              <a:t>Terminplan</a:t>
            </a:r>
          </a:p>
          <a:p>
            <a:pPr lvl="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de-DE" sz="3000" dirty="0"/>
              <a:t>Kontaktdaten</a:t>
            </a:r>
          </a:p>
          <a:p>
            <a:pPr lvl="0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de-DE" sz="3000" dirty="0"/>
              <a:t>u. v. m</a:t>
            </a:r>
          </a:p>
          <a:p>
            <a:pPr marL="0" lvl="0" indent="0">
              <a:lnSpc>
                <a:spcPct val="70000"/>
              </a:lnSpc>
              <a:buNone/>
            </a:pPr>
            <a:endParaRPr lang="de-DE" sz="1100" dirty="0"/>
          </a:p>
          <a:p>
            <a:pPr marL="0" lvl="0" indent="0">
              <a:lnSpc>
                <a:spcPct val="70000"/>
              </a:lnSpc>
              <a:buNone/>
            </a:pPr>
            <a:endParaRPr lang="de-DE" sz="1100" dirty="0"/>
          </a:p>
          <a:p>
            <a:pPr marL="0" lvl="0" indent="0">
              <a:lnSpc>
                <a:spcPct val="70000"/>
              </a:lnSpc>
              <a:buNone/>
            </a:pPr>
            <a:r>
              <a:rPr lang="de-DE" sz="4000" dirty="0">
                <a:hlinkClick r:id="rId2"/>
              </a:rPr>
              <a:t>bit.ly/firmvorbereitung2022-wadersloh</a:t>
            </a:r>
            <a:endParaRPr lang="de-DE" sz="4000" dirty="0"/>
          </a:p>
          <a:p>
            <a:pPr marL="0" lvl="0" indent="0">
              <a:lnSpc>
                <a:spcPct val="70000"/>
              </a:lnSpc>
              <a:buNone/>
            </a:pPr>
            <a:endParaRPr lang="de-DE" sz="4000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ED41EE18-AF23-4D58-B5F0-DA3D5D04AE76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E627338F-0E55-41B0-8372-B9093BF3F58C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FE77F2CD-0F0F-4BEF-8913-8203B0D85F5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17</a:t>
            </a:fld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5F1CD-136C-467A-9DFE-A6DEEC71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Instagram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8849B4-1EC3-440B-9553-E67F6D82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3" y="1678675"/>
            <a:ext cx="6855722" cy="43626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3200" dirty="0">
                <a:hlinkClick r:id="rId2"/>
              </a:rPr>
              <a:t>www.instagram.com/ firmung.stmargareta.wadersloh</a:t>
            </a:r>
            <a:endParaRPr lang="de-DE" sz="3200" dirty="0"/>
          </a:p>
          <a:p>
            <a:pPr>
              <a:buFont typeface="Wingdings" panose="05000000000000000000" pitchFamily="2" charset="2"/>
              <a:buChar char="Ø"/>
            </a:pPr>
            <a:endParaRPr lang="de-DE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/>
              <a:t>@firmung.stmargareta.wadersloh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59C670-61ED-482F-A444-AA5F876206C8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A765E8-9349-4E8D-84C8-C241B633084C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004D4C-E1D2-461A-9B75-9BEA241B16E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18</a:t>
            </a:fld>
            <a:endParaRPr lang="de-DE"/>
          </a:p>
        </p:txBody>
      </p:sp>
      <p:pic>
        <p:nvPicPr>
          <p:cNvPr id="1026" name="Picture 2" descr="Bildergebnis für instagram">
            <a:extLst>
              <a:ext uri="{FF2B5EF4-FFF2-40B4-BE49-F238E27FC236}">
                <a16:creationId xmlns:a16="http://schemas.microsoft.com/office/drawing/2014/main" id="{5CF0C16A-A7C8-45F5-9A9D-16EA39247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017" y="4171947"/>
            <a:ext cx="20859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67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F529D-8D47-4BD0-BE55-D4CDA200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4DA89A-0A9C-4BC7-B220-9E4643EC2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Bildergebnis für fragen">
            <a:extLst>
              <a:ext uri="{FF2B5EF4-FFF2-40B4-BE49-F238E27FC236}">
                <a16:creationId xmlns:a16="http://schemas.microsoft.com/office/drawing/2014/main" id="{3D89C59F-25DC-4B32-B15A-D345E5429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3" y="816643"/>
            <a:ext cx="6837528" cy="532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B7214D-BD4F-4207-8A74-751F26403718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9DF905-AD77-4D89-B27A-C665C82B9035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24A953E-694E-472A-B41C-99A1F5E108A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57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715CE-153A-46A9-AA1A-E3F6DD9C91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347709" cy="783293"/>
          </a:xfrm>
        </p:spPr>
        <p:txBody>
          <a:bodyPr/>
          <a:lstStyle/>
          <a:p>
            <a:pPr lvl="0"/>
            <a:r>
              <a:rPr lang="de-DE" sz="4000" b="1"/>
              <a:t>Firmung – Was soll das?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F02223-736C-4658-8352-8799E0C5128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0723" y="1469431"/>
            <a:ext cx="3090672" cy="576264"/>
          </a:xfrm>
        </p:spPr>
        <p:txBody>
          <a:bodyPr anchorCtr="1"/>
          <a:lstStyle/>
          <a:p>
            <a:pPr lvl="0" algn="ctr"/>
            <a:r>
              <a:rPr lang="de-DE" b="1" dirty="0">
                <a:effectLst>
                  <a:outerShdw dist="38096" dir="2700000">
                    <a:srgbClr val="000000"/>
                  </a:outerShdw>
                </a:effectLst>
              </a:rPr>
              <a:t>Taufe</a:t>
            </a:r>
          </a:p>
        </p:txBody>
      </p:sp>
      <p:sp>
        <p:nvSpPr>
          <p:cNvPr id="4" name="Textplatzhalter 4">
            <a:extLst>
              <a:ext uri="{FF2B5EF4-FFF2-40B4-BE49-F238E27FC236}">
                <a16:creationId xmlns:a16="http://schemas.microsoft.com/office/drawing/2014/main" id="{7F666515-8834-4DC4-8867-DB26B40394E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09603" y="2160983"/>
            <a:ext cx="3090672" cy="4697016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200" dirty="0"/>
              <a:t>Zusage der Liebe Gottes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200" dirty="0"/>
              <a:t>Du bist Gottes geliebtes Kind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200" dirty="0"/>
              <a:t>Aufnahme in die Gemeinschaft der Kirche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200" dirty="0"/>
              <a:t>meist als kleines Kind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DE" sz="2200" dirty="0"/>
              <a:t> Eltern haben für  Dich entschieden</a:t>
            </a:r>
          </a:p>
          <a:p>
            <a:pPr lvl="0"/>
            <a:endParaRPr lang="de-DE" sz="1800" b="1" dirty="0"/>
          </a:p>
        </p:txBody>
      </p:sp>
      <p:sp>
        <p:nvSpPr>
          <p:cNvPr id="5" name="Inhaltsplatzhalter 3">
            <a:extLst>
              <a:ext uri="{FF2B5EF4-FFF2-40B4-BE49-F238E27FC236}">
                <a16:creationId xmlns:a16="http://schemas.microsoft.com/office/drawing/2014/main" id="{240251AB-D6CE-4A88-A5F4-F7F9815F9BB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82514" y="1584719"/>
            <a:ext cx="3090672" cy="576264"/>
          </a:xfrm>
        </p:spPr>
        <p:txBody>
          <a:bodyPr anchorCtr="1">
            <a:noAutofit/>
          </a:bodyPr>
          <a:lstStyle/>
          <a:p>
            <a:pPr marL="0" lvl="0" indent="0" algn="ctr">
              <a:buNone/>
            </a:pPr>
            <a:r>
              <a:rPr lang="de-DE" sz="2400" b="1">
                <a:effectLst>
                  <a:outerShdw dist="38096" dir="2700000">
                    <a:srgbClr val="000000"/>
                  </a:outerShdw>
                </a:effectLst>
              </a:rPr>
              <a:t>Firmung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4589D20-D4E5-4EE0-AD6F-21CFB4FA364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898398" y="2160983"/>
            <a:ext cx="3090672" cy="330412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de-DE" sz="2200" dirty="0"/>
              <a:t>Stärkung durch den Heiligen Geist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200" dirty="0"/>
              <a:t>Bekräftigung der Taufe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200" dirty="0"/>
              <a:t>Kleinkinderglauben wird abgelegt, Kirche wird kritisch betrachtet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200" dirty="0"/>
              <a:t>Du bist mündig im Glauben, Du entscheidest selbst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4A3CD08C-25B0-4DE0-BDE1-355DE9BBB2F9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4D996306-B9FC-4CD0-BEB1-20DE332DD886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D87AB3B9-B25D-4250-9013-B6F03B71C98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605D9DC8-19A6-4E5C-ABBC-DAD91C04DA95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90B2368-0A83-491B-AC0F-7962077AAB9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2544" y="1923760"/>
            <a:ext cx="9144000" cy="2067952"/>
          </a:xfrm>
        </p:spPr>
        <p:txBody>
          <a:bodyPr/>
          <a:lstStyle/>
          <a:p>
            <a:pPr marL="0" lvl="0" indent="0" algn="ctr">
              <a:buNone/>
            </a:pPr>
            <a:endParaRPr lang="de-DE" sz="48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de-DE" sz="4600" b="1" dirty="0">
                <a:solidFill>
                  <a:srgbClr val="FF0000"/>
                </a:solidFill>
              </a:rPr>
              <a:t>Noch einen schönen Abend!</a:t>
            </a:r>
          </a:p>
          <a:p>
            <a:pPr lvl="0"/>
            <a:endParaRPr lang="de-DE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88B1134B-B7EC-467F-A0C9-77751C7FE9D4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E6961887-A017-4663-A6CB-14115AD150B4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8C452CCC-C51D-433A-8692-71E10571759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A9BA9A44-67DB-4992-B2DA-D806F1700402}" type="slidenum">
              <a:rPr lang="de-DE" smtClean="0"/>
              <a:t>20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0AC5C9-446B-48F2-88C8-173A2B9AA1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733733" cy="895645"/>
          </a:xfrm>
        </p:spPr>
        <p:txBody>
          <a:bodyPr/>
          <a:lstStyle/>
          <a:p>
            <a:pPr lvl="0"/>
            <a:r>
              <a:rPr lang="de-DE" sz="4000" b="1" dirty="0"/>
              <a:t>Ziel der Firmvorbereitung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4AB5A4-219F-46A2-95FE-AEBB202BAEE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505239"/>
            <a:ext cx="6347709" cy="4536118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Glauben / Gemeinde / Weltkirche (neu) kennenlernen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Möglichkeit, Dich in der Gemeinde einzubringen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Gemeinschaft spüren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Spaß bei der Vorbereitung haben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Entscheidungshilfe für oder gegen ein Leben in und mit der Kirche geben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D63E9D-E472-4445-9B56-938A129CDFB6}"/>
              </a:ext>
            </a:extLst>
          </p:cNvPr>
          <p:cNvSpPr txBox="1"/>
          <p:nvPr/>
        </p:nvSpPr>
        <p:spPr>
          <a:xfrm>
            <a:off x="4567565" y="6399739"/>
            <a:ext cx="181783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 dirty="0">
              <a:solidFill>
                <a:srgbClr val="898989"/>
              </a:solidFill>
              <a:uFillTx/>
              <a:latin typeface="Trebuchet MS"/>
            </a:endParaRP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337604E9-0ADD-4E60-9E42-9FCCF123A80E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AB798E86-28EF-4AAB-8FB0-7295D9725FCF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156E35CD-AE33-41A5-8E2B-8B8D9E9EEA0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0A373-933C-4313-8F60-3103BF3C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3" y="368760"/>
            <a:ext cx="6347709" cy="867505"/>
          </a:xfrm>
        </p:spPr>
        <p:txBody>
          <a:bodyPr>
            <a:normAutofit/>
          </a:bodyPr>
          <a:lstStyle/>
          <a:p>
            <a:r>
              <a:rPr lang="de-DE" sz="3600" b="1" dirty="0" err="1"/>
              <a:t>Firmfeiern</a:t>
            </a:r>
            <a:r>
              <a:rPr lang="de-DE" sz="3600" b="1" dirty="0"/>
              <a:t> 2022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B72E2E-FB1A-4DEF-B5A4-FFE63733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6" y="963943"/>
            <a:ext cx="6347709" cy="5807673"/>
          </a:xfrm>
        </p:spPr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de-DE" sz="26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Firmtermin: </a:t>
            </a: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Samstag, 17. September 2022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 Uhr in Diestedde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 Uhr in Bad Waldliesborn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de-DE" sz="26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Üben: </a:t>
            </a: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Freitag, 16. September (wenn möglich mit Paten)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16 Uhr in Bad Waldliesborn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17.15 Uhr in Diestedde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Sitzplatz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Ablauf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Aufgaben</a:t>
            </a:r>
          </a:p>
          <a:p>
            <a:pPr marL="0" indent="0">
              <a:buNone/>
            </a:pPr>
            <a:r>
              <a:rPr lang="de-DE" sz="2400" b="1" dirty="0">
                <a:solidFill>
                  <a:srgbClr val="FF0000"/>
                </a:solidFill>
              </a:rPr>
              <a:t>Änderungen wegen der Corona-Situation möglich!!!</a:t>
            </a:r>
          </a:p>
          <a:p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41D874-642C-4233-9E1F-6439BD5040F5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8A94DA-98CF-4180-9D95-5D7A0D706C89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3B2DB5-324E-44FE-9C91-CFAB46329BC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15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822FA-AF32-42B5-8B01-D0D159F2C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 der Firmvorbereitung (Plan A)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394C9C-AF2E-41EF-8419-95ACF305C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>
                <a:solidFill>
                  <a:srgbClr val="FF0000"/>
                </a:solidFill>
              </a:rPr>
              <a:t>Entscheidung zu Plan A oder B wird Anfang April bekanntgegeben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Gottesdienste / Beichte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Fahrt nach Münster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Gruppenstunden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Firmaktionen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Freiwilliges Firmandenwochenende auf der Jugendburg Gemen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690A72-5861-462E-8C83-24642CE17380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FDE97D-0F32-41FD-B945-656B2C569B24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217A6F-97CD-4B96-9F78-00A10FC83D3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7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B0784-4BFA-4E90-B44C-563D9B7A56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0126" y="437488"/>
            <a:ext cx="7110484" cy="1320795"/>
          </a:xfrm>
        </p:spPr>
        <p:txBody>
          <a:bodyPr>
            <a:normAutofit fontScale="90000"/>
          </a:bodyPr>
          <a:lstStyle/>
          <a:p>
            <a:pPr lvl="0"/>
            <a:r>
              <a:rPr lang="de-DE" dirty="0"/>
              <a:t>Ablauf der Firmvorbereitung (Plan A)- Gottesdienste und Beichte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40C816-6D37-4A03-80FA-3A3C2CCDDA8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7546" y="1758283"/>
            <a:ext cx="7956646" cy="44901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3800" dirty="0"/>
              <a:t>Pfingstjugendgottesdienst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3800" dirty="0"/>
              <a:t>Beichte mit Vorbereitung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3800" dirty="0" err="1"/>
              <a:t>Firmgottesdienst</a:t>
            </a:r>
            <a:r>
              <a:rPr lang="de-DE" sz="3800" dirty="0"/>
              <a:t> + Üben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3800" dirty="0"/>
              <a:t>Einladung zu weiteren Gottesdiensten (freiwillig)</a:t>
            </a:r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BBF278-67AC-40A4-A0F1-3E56B306F90D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D3E0DAB-BCD2-4A73-B527-86255BA053D0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4DDBC4-C35B-431B-BB02-A406F4BF9DB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EF1E9-41C8-4EBC-8308-F071F4BC2DB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Ablauf der Firmvorbereitung (Plan A)- Gruppenstunden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6B9347-EA5E-47AC-9A25-BFAE89FBDE5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DE" sz="2400" u="sng" dirty="0"/>
              <a:t>Sechs (bis sieben) Gruppenstunden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Auseinandersetzung mit grundlegenden Glaubensthemen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verpflichtend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sz="2800" dirty="0"/>
              <a:t>in festen Gruppen </a:t>
            </a:r>
            <a:r>
              <a:rPr lang="de-DE" sz="2800" dirty="0">
                <a:sym typeface="Wingdings" panose="05000000000000000000" pitchFamily="2" charset="2"/>
              </a:rPr>
              <a:t> vom </a:t>
            </a:r>
            <a:r>
              <a:rPr lang="de-DE" sz="2800" dirty="0" err="1">
                <a:sym typeface="Wingdings" panose="05000000000000000000" pitchFamily="2" charset="2"/>
              </a:rPr>
              <a:t>Katechetenteam</a:t>
            </a:r>
            <a:r>
              <a:rPr lang="de-DE" sz="2800" dirty="0">
                <a:sym typeface="Wingdings" panose="05000000000000000000" pitchFamily="2" charset="2"/>
              </a:rPr>
              <a:t> zusammengestellt</a:t>
            </a:r>
          </a:p>
          <a:p>
            <a:pPr marL="0" lvl="0" indent="0">
              <a:buNone/>
            </a:pPr>
            <a:r>
              <a:rPr lang="de-DE" sz="2800" dirty="0">
                <a:sym typeface="Wingdings" panose="05000000000000000000" pitchFamily="2" charset="2"/>
              </a:rPr>
              <a:t>(Termine in Absprache mit den Katecheten)</a:t>
            </a:r>
            <a:endParaRPr lang="de-DE" sz="2800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1FDAE7BA-16F9-45D5-9691-EC9E147EF7C5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303AC21A-BC58-44BA-9F85-F6A8B619C70B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21BE2141-DFE1-4CD8-81F2-D749C4759E7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95AB9-B854-41FF-9732-D8CEA48C3C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Ablauf der Firmvorbereitung (Plan A) – Firmaktionen (1)</a:t>
            </a:r>
            <a:br>
              <a:rPr lang="de-DE" sz="3600" u="sng" dirty="0"/>
            </a:b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8DE33-46AD-40D8-B5DE-290DA58566E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815152"/>
            <a:ext cx="8229600" cy="456618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eine Aktion ist Pflicht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freiwilliges Schulsozialpraktikum kann  anerkannt werden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gerne dürfen mehr Aktionen mitgemacht  werden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Anmeldung </a:t>
            </a:r>
            <a:br>
              <a:rPr lang="de-DE" sz="2800" dirty="0"/>
            </a:br>
            <a:r>
              <a:rPr lang="de-DE" sz="2800" dirty="0"/>
              <a:t>(wenn Termine bekanntgegeben werden, wird Anmeldezeitraum angegeben, Anmeldungen über Dominik Potthast)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D4D0C0B-AC71-4537-8DD0-75A017E5A0D2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23577D-F28F-475B-8B6C-4CE47BA9A5AB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87C61DA-1DFA-4083-9374-0311D865FD1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2D4DB-C0A7-49C5-8A4F-B530596114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609603"/>
            <a:ext cx="6347709" cy="839373"/>
          </a:xfrm>
        </p:spPr>
        <p:txBody>
          <a:bodyPr>
            <a:normAutofit fontScale="90000"/>
          </a:bodyPr>
          <a:lstStyle/>
          <a:p>
            <a:pPr lvl="0"/>
            <a:r>
              <a:rPr lang="de-DE" sz="3200" dirty="0"/>
              <a:t>Ablauf der Firmvorbereitung (Plan A) – Firmaktionen (2)</a:t>
            </a:r>
            <a:endParaRPr lang="de-DE" sz="32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B72B6B-0646-429A-803E-8FEBDE7B4F7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82942" y="1656005"/>
            <a:ext cx="7432307" cy="459239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800" dirty="0"/>
              <a:t>Soziale Einrichtungen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800" dirty="0"/>
              <a:t>Aktionen im Seniorenheim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800" dirty="0"/>
              <a:t>Friedhofsarbeit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800" dirty="0"/>
              <a:t>Friedhofsführung Wadersloh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800" dirty="0"/>
              <a:t>„Ask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bishop</a:t>
            </a:r>
            <a:r>
              <a:rPr lang="de-DE" sz="2800" dirty="0"/>
              <a:t>“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800" dirty="0"/>
              <a:t>Ghana-Partnerschaft und Eine-Welt-Initiative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2800" dirty="0"/>
              <a:t>(Termine kommen Anfang April)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C4F1CC63-ED27-45BA-A213-393CE5CA9D68}"/>
              </a:ext>
            </a:extLst>
          </p:cNvPr>
          <p:cNvSpPr>
            <a:spLocks noGrp="1"/>
          </p:cNvSpPr>
          <p:nvPr>
            <p:ph type="dt" sz="half" idx="7"/>
          </p:nvPr>
        </p:nvSpPr>
        <p:spPr/>
        <p:txBody>
          <a:bodyPr/>
          <a:lstStyle/>
          <a:p>
            <a:pPr lvl="0"/>
            <a:r>
              <a:rPr lang="de-DE"/>
              <a:t>26.01.2022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11AFFD3C-7E0E-4E41-B212-76DA56980210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de-DE"/>
              <a:t>Firmvorbereitung 2022 - Infoabend via Zoom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815F721D-3B7F-45CE-8367-D1639A9DAA7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FF58B94C-6BC5-4FA1-BE03-CF74B1F88A83}" type="slidenum">
              <a:rPr lang="de-DE" smtClean="0"/>
              <a:t>9</a:t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733</Words>
  <Application>Microsoft Office PowerPoint</Application>
  <PresentationFormat>Bildschirmpräsentation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Wingdings 3</vt:lpstr>
      <vt:lpstr>Facette</vt:lpstr>
      <vt:lpstr>Firmvorbereitung  2022</vt:lpstr>
      <vt:lpstr>Firmung – Was soll das?</vt:lpstr>
      <vt:lpstr>Ziel der Firmvorbereitung</vt:lpstr>
      <vt:lpstr>Firmfeiern 2022</vt:lpstr>
      <vt:lpstr>Ablauf der Firmvorbereitung (Plan A)</vt:lpstr>
      <vt:lpstr>Ablauf der Firmvorbereitung (Plan A)- Gottesdienste und Beichte</vt:lpstr>
      <vt:lpstr>Ablauf der Firmvorbereitung (Plan A)- Gruppenstunden</vt:lpstr>
      <vt:lpstr>Ablauf der Firmvorbereitung (Plan A) – Firmaktionen (1)  </vt:lpstr>
      <vt:lpstr>Ablauf der Firmvorbereitung (Plan A) – Firmaktionen (2)</vt:lpstr>
      <vt:lpstr>Ablauf der Firmvorbereitung (Plan A) - Fahrt nach Münster</vt:lpstr>
      <vt:lpstr>Ablauf der Firmvorbereitung (Plan A) - Kosten</vt:lpstr>
      <vt:lpstr>Ablauf der Firmvorbereitung (Plan A)- Firmandenwochenende (freiwillig)</vt:lpstr>
      <vt:lpstr>Ablauf der Firmvorbereitung (Plan B- falls A nicht möglich)</vt:lpstr>
      <vt:lpstr>Was ist als nächstes zu tun?</vt:lpstr>
      <vt:lpstr>Ansprechpartner</vt:lpstr>
      <vt:lpstr>Aktuelle Infos </vt:lpstr>
      <vt:lpstr>Ein Link für Alles</vt:lpstr>
      <vt:lpstr>Instagram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Firmvorbereitung 2012</dc:title>
  <dc:creator>Helga Maria Kemper</dc:creator>
  <cp:lastModifiedBy>Potthast, Dominik</cp:lastModifiedBy>
  <cp:revision>39</cp:revision>
  <cp:lastPrinted>2021-01-27T12:49:18Z</cp:lastPrinted>
  <dcterms:created xsi:type="dcterms:W3CDTF">2012-03-19T07:50:27Z</dcterms:created>
  <dcterms:modified xsi:type="dcterms:W3CDTF">2022-01-26T14:52:32Z</dcterms:modified>
</cp:coreProperties>
</file>